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8bd8d69f7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8bd8d69f7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8eac9223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8eac9223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8eac9223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8eac9223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8eac9223c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8eac9223c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8eac9223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8eac9223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En resumen, los decoradores son una herramienta poderosa en Python para simplificar y modularizar el código. Son útiles para tareas comunes como logueo, autenticación y medición de tiempo. Recuerden mantener sus decoradores simples y bien documentados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8eac9223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8eac9223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8bd8d69f7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8bd8d69f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Bienvenidos a esta charla sobre decoradores en Python. Hoy hablaremos de qué son, para qué sirven, qué hacen, algunas recomendaciones sobre su uso, y veremos varios ejemplos prácticos.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8bd8d69f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8bd8d69f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 decorador es una función que toma otra función y extiende su comportamiento sin modificar su estructura original. En Python, los decoradores se aplican usando el símbolo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@</a:t>
            </a:r>
            <a:r>
              <a:rPr lang="en">
                <a:solidFill>
                  <a:schemeClr val="dk1"/>
                </a:solidFill>
              </a:rPr>
              <a:t> antes del nombre de la función que queremos decorar.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8bd8d69f7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8bd8d69f7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8eac9223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8eac9223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8bd8d69f7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8bd8d69f7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decoradores son útiles en una variedad de casos, como loguear llamadas a funciones, manejar autenticación y permisos, medir tiempos de ejecución y hacer caché de resultados. Nos ayudan a mantener nuestro código limpio y modular.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8eac9223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8eac9223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 que hacen los decoradores es envolver la función original, permitiéndonos modificar sus entradas y salidas, o agregar lógica adicional antes y después de su ejecución. Esto nos da gran flexibilidad para extender funcionalidades.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8eac9223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8eac9223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Recomiendo usar decoradores para lógica repetitiva y mantenerlos lo más simples posible. Es importante documentar adecuadamente para que otros desarrolladores entiendan su propósito. Evita anidar demasiados decoradores, ya que pueden hacer el código difícil de leer y mantener.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-990950" y="-471875"/>
            <a:ext cx="62760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rgbClr val="75758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@</a:t>
            </a:r>
            <a:endParaRPr sz="40000">
              <a:solidFill>
                <a:srgbClr val="75758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4572000" y="2023825"/>
            <a:ext cx="4068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Decoradores</a:t>
            </a:r>
            <a:endParaRPr sz="4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6894725" y="4509100"/>
            <a:ext cx="362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Manuel Mukul Gil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625" y="844450"/>
            <a:ext cx="8322325" cy="32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0" y="744775"/>
            <a:ext cx="72294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00" y="2991525"/>
            <a:ext cx="71913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50" y="557213"/>
            <a:ext cx="66198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3750" y="729125"/>
            <a:ext cx="4414376" cy="441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3292650" y="482350"/>
            <a:ext cx="6837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@conclusiones</a:t>
            </a:r>
            <a:endParaRPr sz="37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4262650" y="1604400"/>
            <a:ext cx="4252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Decoradores simplifican y modularizan el código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Útiles para logueo, autenticación, medición de tiempo, etc.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Mantener decoradores simples y bien documentados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6" title="Racoon GIF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00" y="2571750"/>
            <a:ext cx="1551600" cy="1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1394700" y="1037225"/>
            <a:ext cx="613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Muchas gracias</a:t>
            </a:r>
            <a:endParaRPr sz="2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52675"/>
            <a:ext cx="45053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267201" cy="3186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697350" y="883925"/>
            <a:ext cx="77493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@que_son</a:t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@para_que_son</a:t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@que_hacen</a:t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@recomendaciones</a:t>
            </a:r>
            <a:endParaRPr sz="24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24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ef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terminar_presentación</a:t>
            </a:r>
            <a:r>
              <a:rPr lang="en" sz="24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(shutdown=None):</a:t>
            </a:r>
            <a:endParaRPr sz="2400"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10297" l="0" r="0" t="0"/>
          <a:stretch/>
        </p:blipFill>
        <p:spPr>
          <a:xfrm>
            <a:off x="252000" y="1497600"/>
            <a:ext cx="3554151" cy="21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4110600" y="1667325"/>
            <a:ext cx="467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Función que modifica otra función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Se aplica con el símbolo @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" sz="2200">
                <a:solidFill>
                  <a:schemeClr val="lt1"/>
                </a:solidFill>
              </a:rPr>
              <a:t>Permite extender funcionalidad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445650" y="293625"/>
            <a:ext cx="825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@que_son</a:t>
            </a:r>
            <a:endParaRPr sz="45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-4010600" y="547950"/>
            <a:ext cx="10669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rgbClr val="454554"/>
                </a:solidFill>
                <a:latin typeface="Lato"/>
                <a:ea typeface="Lato"/>
                <a:cs typeface="Lato"/>
                <a:sym typeface="Lato"/>
              </a:rPr>
              <a:t>¿Qué es un decorador?</a:t>
            </a:r>
            <a:endParaRPr sz="6200">
              <a:solidFill>
                <a:srgbClr val="4545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1861300" y="2102500"/>
            <a:ext cx="72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1127250" y="1850800"/>
            <a:ext cx="68895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 decorador en Python es una función que recibe otra función como parámetro, le añade cosas y retorna una función diferente. </a:t>
            </a:r>
            <a:endParaRPr sz="2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204475" y="450925"/>
            <a:ext cx="8535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¿Qué es un decorador?</a:t>
            </a:r>
            <a:endParaRPr b="1" sz="4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50" y="2803727"/>
            <a:ext cx="2906144" cy="30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00" y="3528950"/>
            <a:ext cx="55149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900" y="343950"/>
            <a:ext cx="5963000" cy="28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/>
        </p:nvSpPr>
        <p:spPr>
          <a:xfrm>
            <a:off x="304100" y="309350"/>
            <a:ext cx="900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@para_que_son</a:t>
            </a:r>
            <a:endParaRPr sz="39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519100" y="1555800"/>
            <a:ext cx="6894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Logueo de funciones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Autenticación y permisos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Medición de tiempos de ejecución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●"/>
            </a:pPr>
            <a:r>
              <a:rPr lang="en" sz="3000">
                <a:solidFill>
                  <a:srgbClr val="FFFFFF"/>
                </a:solidFill>
              </a:rPr>
              <a:t>Caché de resultados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93830" y="3111595"/>
            <a:ext cx="2550182" cy="20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/>
        </p:nvSpPr>
        <p:spPr>
          <a:xfrm>
            <a:off x="571500" y="482350"/>
            <a:ext cx="814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@que_hacen</a:t>
            </a:r>
            <a:endParaRPr sz="36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723575" y="1588675"/>
            <a:ext cx="728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Envolver funciones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Modificar entradas y salidas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Agregar lógica antes y después de la ejecución</a:t>
            </a:r>
            <a:endParaRPr sz="2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/>
        </p:nvSpPr>
        <p:spPr>
          <a:xfrm>
            <a:off x="629175" y="1709850"/>
            <a:ext cx="6517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Usar para lógica repetitiva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Mantener decoradores simples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Documentar adecuadamente</a:t>
            </a:r>
            <a:endParaRPr sz="2500">
              <a:solidFill>
                <a:srgbClr val="FFFFFF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●"/>
            </a:pPr>
            <a:r>
              <a:rPr lang="en" sz="2500">
                <a:solidFill>
                  <a:srgbClr val="FFFFFF"/>
                </a:solidFill>
              </a:rPr>
              <a:t>Evitar decoradores anidados complejos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723550" y="419450"/>
            <a:ext cx="8346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9FC5E8"/>
                </a:solidFill>
                <a:latin typeface="Lato"/>
                <a:ea typeface="Lato"/>
                <a:cs typeface="Lato"/>
                <a:sym typeface="Lato"/>
              </a:rPr>
              <a:t>@recomendaciones</a:t>
            </a:r>
            <a:endParaRPr sz="4600">
              <a:solidFill>
                <a:srgbClr val="9FC5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